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43900725" cy="32918400"/>
  <p:notesSz cx="9601200" cy="15087600"/>
  <p:defaultTextStyle>
    <a:defPPr>
      <a:defRPr lang="en-US"/>
    </a:defPPr>
    <a:lvl1pPr algn="l" defTabSz="2193925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charset="0"/>
        <a:ea typeface="+mn-ea"/>
        <a:cs typeface="+mn-cs"/>
      </a:defRPr>
    </a:lvl1pPr>
    <a:lvl2pPr marL="2193925" indent="-1736725" algn="l" defTabSz="2193925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charset="0"/>
        <a:ea typeface="+mn-ea"/>
        <a:cs typeface="+mn-cs"/>
      </a:defRPr>
    </a:lvl2pPr>
    <a:lvl3pPr marL="4389438" indent="-3475038" algn="l" defTabSz="2193925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charset="0"/>
        <a:ea typeface="+mn-ea"/>
        <a:cs typeface="+mn-cs"/>
      </a:defRPr>
    </a:lvl3pPr>
    <a:lvl4pPr marL="6583363" indent="-5211763" algn="l" defTabSz="2193925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charset="0"/>
        <a:ea typeface="+mn-ea"/>
        <a:cs typeface="+mn-cs"/>
      </a:defRPr>
    </a:lvl4pPr>
    <a:lvl5pPr marL="8778875" indent="-6950075" algn="l" defTabSz="2193925" rtl="0" eaLnBrk="0" fontAlgn="base" hangingPunct="0">
      <a:spcBef>
        <a:spcPct val="0"/>
      </a:spcBef>
      <a:spcAft>
        <a:spcPct val="0"/>
      </a:spcAft>
      <a:defRPr sz="8600" kern="1200">
        <a:solidFill>
          <a:schemeClr val="tx1"/>
        </a:solidFill>
        <a:latin typeface="Calibri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Calibri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Calibri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Calibri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Calibri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0368">
          <p15:clr>
            <a:srgbClr val="A4A3A4"/>
          </p15:clr>
        </p15:guide>
        <p15:guide id="2" pos="138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93D"/>
    <a:srgbClr val="7F7F7F"/>
    <a:srgbClr val="E32726"/>
    <a:srgbClr val="F20000"/>
    <a:srgbClr val="EE03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18" autoAdjust="0"/>
    <p:restoredTop sz="93531"/>
  </p:normalViewPr>
  <p:slideViewPr>
    <p:cSldViewPr snapToGrid="0" snapToObjects="1">
      <p:cViewPr>
        <p:scale>
          <a:sx n="37" d="100"/>
          <a:sy n="37" d="100"/>
        </p:scale>
        <p:origin x="-1816" y="-152"/>
      </p:cViewPr>
      <p:guideLst>
        <p:guide orient="horz" pos="10368"/>
        <p:guide pos="138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93" d="100"/>
          <a:sy n="93" d="100"/>
        </p:scale>
        <p:origin x="4840" y="2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775" y="0"/>
            <a:ext cx="4160838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3F58A-9343-D84E-A1CE-84EC14E8DDF2}" type="datetimeFigureOut">
              <a:rPr lang="en-US" smtClean="0"/>
              <a:t>17-01-20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4331950"/>
            <a:ext cx="4160838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775" y="14331950"/>
            <a:ext cx="4160838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0F356-CB5D-9841-A742-F352B9362A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838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438775" y="0"/>
            <a:ext cx="4160838" cy="755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21C11-C8AF-3A4C-8F7D-F9F245280BE7}" type="datetimeFigureOut">
              <a:rPr lang="en-US" smtClean="0"/>
              <a:t>17-01-20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4938" y="1885950"/>
            <a:ext cx="6791325" cy="5092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60438" y="7261225"/>
            <a:ext cx="7680325" cy="5940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331950"/>
            <a:ext cx="4160838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438775" y="14331950"/>
            <a:ext cx="4160838" cy="755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C2E9D0-2CED-3C43-9A2E-3CB29E776B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166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TEMPLATE IS FULLY CUSTOMIZABLE.</a:t>
            </a:r>
            <a:r>
              <a:rPr lang="en-US" baseline="0" dirty="0" smtClean="0"/>
              <a:t> BOXES AND PLACEHOLDERS CAN BE REMOVED. COLOURS CAN BE CHANGED.</a:t>
            </a:r>
            <a:endParaRPr lang="en-US" dirty="0" smtClean="0"/>
          </a:p>
          <a:p>
            <a:r>
              <a:rPr lang="en-US" smtClean="0"/>
              <a:t>UBC LOGO MUST REMAIN</a:t>
            </a:r>
            <a:r>
              <a:rPr lang="en-US" baseline="0" smtClean="0"/>
              <a:t> TOP LEFT. </a:t>
            </a:r>
            <a:r>
              <a:rPr lang="en-US" smtClean="0"/>
              <a:t>UBC </a:t>
            </a:r>
            <a:r>
              <a:rPr lang="en-US" dirty="0" smtClean="0"/>
              <a:t>BRANDING BAR AT THE BOTTOM CAN BE DELETED</a:t>
            </a:r>
            <a:r>
              <a:rPr lang="en-US" baseline="0" dirty="0" smtClean="0"/>
              <a:t> IF DESIRED.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C2E9D0-2CED-3C43-9A2E-3CB29E776BF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67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>
          <a:xfrm>
            <a:off x="5211763" y="504825"/>
            <a:ext cx="33680400" cy="21367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6" name="Content Placeholder 35"/>
          <p:cNvSpPr>
            <a:spLocks noGrp="1"/>
          </p:cNvSpPr>
          <p:nvPr>
            <p:ph sz="quarter" idx="10"/>
          </p:nvPr>
        </p:nvSpPr>
        <p:spPr>
          <a:xfrm>
            <a:off x="15289213" y="6959600"/>
            <a:ext cx="13219114" cy="13004800"/>
          </a:xfrm>
        </p:spPr>
        <p:txBody>
          <a:bodyPr/>
          <a:lstStyle>
            <a:lvl1pPr marL="457200" indent="-457200" algn="l">
              <a:buFont typeface="Arial" charset="0"/>
              <a:buChar char="•"/>
              <a:tabLst/>
              <a:defRPr sz="3200"/>
            </a:lvl1pPr>
            <a:lvl2pPr marL="965200" indent="-457200" algn="l">
              <a:buFont typeface="Arial" charset="0"/>
              <a:buChar char="•"/>
              <a:tabLst/>
              <a:defRPr sz="3200"/>
            </a:lvl2pPr>
            <a:lvl3pPr algn="l">
              <a:defRPr sz="4400"/>
            </a:lvl3pPr>
            <a:lvl4pPr algn="l">
              <a:defRPr sz="4000"/>
            </a:lvl4pPr>
            <a:lvl5pPr algn="l">
              <a:defRPr sz="4000"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</p:txBody>
      </p:sp>
      <p:sp>
        <p:nvSpPr>
          <p:cNvPr id="38" name="Text Placeholder 37"/>
          <p:cNvSpPr>
            <a:spLocks noGrp="1"/>
          </p:cNvSpPr>
          <p:nvPr>
            <p:ph type="body" sz="quarter" idx="11"/>
          </p:nvPr>
        </p:nvSpPr>
        <p:spPr>
          <a:xfrm>
            <a:off x="5211763" y="2867027"/>
            <a:ext cx="33680400" cy="2022475"/>
          </a:xfrm>
        </p:spPr>
        <p:txBody>
          <a:bodyPr/>
          <a:lstStyle>
            <a:lvl1pPr marL="0" indent="0" algn="ctr">
              <a:spcBef>
                <a:spcPts val="0"/>
              </a:spcBef>
              <a:buFont typeface="Arial" charset="0"/>
              <a:buNone/>
              <a:defRPr sz="6600"/>
            </a:lvl1pPr>
            <a:lvl2pPr marL="2193925" indent="0" algn="ctr">
              <a:buNone/>
              <a:defRPr sz="6600"/>
            </a:lvl2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0"/>
            <a:r>
              <a:rPr lang="en-CA" dirty="0" smtClean="0"/>
              <a:t>Second level</a:t>
            </a:r>
          </a:p>
        </p:txBody>
      </p:sp>
      <p:sp>
        <p:nvSpPr>
          <p:cNvPr id="40" name="Text Placeholder 39"/>
          <p:cNvSpPr>
            <a:spLocks noGrp="1"/>
          </p:cNvSpPr>
          <p:nvPr>
            <p:ph type="body" sz="quarter" idx="12"/>
          </p:nvPr>
        </p:nvSpPr>
        <p:spPr>
          <a:xfrm>
            <a:off x="939801" y="6959600"/>
            <a:ext cx="13255624" cy="3962400"/>
          </a:xfrm>
        </p:spPr>
        <p:txBody>
          <a:bodyPr/>
          <a:lstStyle>
            <a:lvl1pPr marL="0" indent="0">
              <a:buFont typeface="Arial" charset="0"/>
              <a:buNone/>
              <a:tabLst/>
              <a:defRPr sz="3200"/>
            </a:lvl1pPr>
            <a:lvl2pPr>
              <a:defRPr sz="66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2" name="Text Placeholder 41"/>
          <p:cNvSpPr>
            <a:spLocks noGrp="1"/>
          </p:cNvSpPr>
          <p:nvPr>
            <p:ph type="body" sz="quarter" idx="13"/>
          </p:nvPr>
        </p:nvSpPr>
        <p:spPr>
          <a:xfrm>
            <a:off x="939802" y="13633450"/>
            <a:ext cx="13236573" cy="6330950"/>
          </a:xfrm>
        </p:spPr>
        <p:txBody>
          <a:bodyPr/>
          <a:lstStyle>
            <a:lvl1pPr marL="457200" indent="-457200">
              <a:buFont typeface="Arial" charset="0"/>
              <a:buChar char="•"/>
              <a:tabLst/>
              <a:defRPr sz="3200"/>
            </a:lvl1pPr>
            <a:lvl2pPr marL="1016000" indent="-457200">
              <a:buFont typeface="Arial" charset="0"/>
              <a:buChar char="•"/>
              <a:tabLst/>
              <a:defRPr sz="3200"/>
            </a:lvl2pPr>
            <a:lvl3pPr>
              <a:defRPr sz="32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</p:txBody>
      </p:sp>
      <p:sp>
        <p:nvSpPr>
          <p:cNvPr id="44" name="Content Placeholder 43"/>
          <p:cNvSpPr>
            <a:spLocks noGrp="1"/>
          </p:cNvSpPr>
          <p:nvPr>
            <p:ph sz="quarter" idx="14"/>
          </p:nvPr>
        </p:nvSpPr>
        <p:spPr>
          <a:xfrm>
            <a:off x="939802" y="22606000"/>
            <a:ext cx="13255623" cy="5638800"/>
          </a:xfrm>
        </p:spPr>
        <p:txBody>
          <a:bodyPr/>
          <a:lstStyle>
            <a:lvl1pPr marL="457200" indent="-457200">
              <a:buFont typeface="Arial" charset="0"/>
              <a:buChar char="•"/>
              <a:defRPr sz="3200"/>
            </a:lvl1pPr>
            <a:lvl2pPr marL="914400" indent="-457200">
              <a:buFont typeface="Arial" charset="0"/>
              <a:buChar char="•"/>
              <a:tabLst/>
              <a:defRPr sz="3200"/>
            </a:lvl2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5"/>
          </p:nvPr>
        </p:nvSpPr>
        <p:spPr>
          <a:xfrm>
            <a:off x="29689426" y="6959600"/>
            <a:ext cx="13206412" cy="17272000"/>
          </a:xfrm>
        </p:spPr>
        <p:txBody>
          <a:bodyPr/>
          <a:lstStyle>
            <a:lvl1pPr marL="457200" indent="-457200">
              <a:buFont typeface="Arial" charset="0"/>
              <a:buChar char="•"/>
              <a:defRPr sz="3200"/>
            </a:lvl1pPr>
            <a:lvl2pPr marL="914400" indent="-457200">
              <a:buFont typeface="Arial" charset="0"/>
              <a:buChar char="•"/>
              <a:tabLst/>
              <a:defRPr sz="3200"/>
            </a:lvl2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</p:txBody>
      </p:sp>
      <p:sp>
        <p:nvSpPr>
          <p:cNvPr id="48" name="Text Placeholder 47"/>
          <p:cNvSpPr>
            <a:spLocks noGrp="1"/>
          </p:cNvSpPr>
          <p:nvPr>
            <p:ph type="body" sz="quarter" idx="16"/>
          </p:nvPr>
        </p:nvSpPr>
        <p:spPr>
          <a:xfrm>
            <a:off x="15289214" y="22606000"/>
            <a:ext cx="13265148" cy="5638800"/>
          </a:xfrm>
        </p:spPr>
        <p:txBody>
          <a:bodyPr/>
          <a:lstStyle>
            <a:lvl1pPr marL="457200" indent="-457200">
              <a:buFont typeface="Arial" charset="0"/>
              <a:buChar char="•"/>
              <a:defRPr sz="3200"/>
            </a:lvl1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0"/>
            <a:endParaRPr lang="en-CA" dirty="0" smtClean="0"/>
          </a:p>
        </p:txBody>
      </p:sp>
      <p:sp>
        <p:nvSpPr>
          <p:cNvPr id="50" name="Text Placeholder 49"/>
          <p:cNvSpPr>
            <a:spLocks noGrp="1"/>
          </p:cNvSpPr>
          <p:nvPr>
            <p:ph type="body" sz="quarter" idx="17"/>
          </p:nvPr>
        </p:nvSpPr>
        <p:spPr>
          <a:xfrm>
            <a:off x="29689426" y="26771600"/>
            <a:ext cx="13206412" cy="1625600"/>
          </a:xfrm>
        </p:spPr>
        <p:txBody>
          <a:bodyPr/>
          <a:lstStyle>
            <a:lvl1pPr marL="0" indent="0">
              <a:buFont typeface="Arial" charset="0"/>
              <a:buNone/>
              <a:defRPr sz="2800"/>
            </a:lvl1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2" name="Picture Placeholder 51"/>
          <p:cNvSpPr>
            <a:spLocks noGrp="1"/>
          </p:cNvSpPr>
          <p:nvPr>
            <p:ph type="pic" sz="quarter" idx="18"/>
          </p:nvPr>
        </p:nvSpPr>
        <p:spPr>
          <a:xfrm>
            <a:off x="39654163" y="965200"/>
            <a:ext cx="3119437" cy="3014663"/>
          </a:xfrm>
        </p:spPr>
        <p:txBody>
          <a:bodyPr/>
          <a:lstStyle>
            <a:lvl1pPr marL="0" indent="0">
              <a:buNone/>
              <a:defRPr sz="4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54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046" y="1318262"/>
            <a:ext cx="39510653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5031" y="7368542"/>
            <a:ext cx="19397111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789" indent="0">
              <a:buNone/>
              <a:defRPr sz="9600" b="1"/>
            </a:lvl2pPr>
            <a:lvl3pPr marL="4389577" indent="0">
              <a:buNone/>
              <a:defRPr sz="8600" b="1"/>
            </a:lvl3pPr>
            <a:lvl4pPr marL="6584366" indent="0">
              <a:buNone/>
              <a:defRPr sz="7700" b="1"/>
            </a:lvl4pPr>
            <a:lvl5pPr marL="8779154" indent="0">
              <a:buNone/>
              <a:defRPr sz="7700" b="1"/>
            </a:lvl5pPr>
            <a:lvl6pPr marL="10973943" indent="0">
              <a:buNone/>
              <a:defRPr sz="7700" b="1"/>
            </a:lvl6pPr>
            <a:lvl7pPr marL="13168732" indent="0">
              <a:buNone/>
              <a:defRPr sz="7700" b="1"/>
            </a:lvl7pPr>
            <a:lvl8pPr marL="15363520" indent="0">
              <a:buNone/>
              <a:defRPr sz="7700" b="1"/>
            </a:lvl8pPr>
            <a:lvl9pPr marL="17558309" indent="0">
              <a:buNone/>
              <a:defRPr sz="77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5031" y="10439400"/>
            <a:ext cx="19397111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300966" y="7368542"/>
            <a:ext cx="1940473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789" indent="0">
              <a:buNone/>
              <a:defRPr sz="9600" b="1"/>
            </a:lvl2pPr>
            <a:lvl3pPr marL="4389577" indent="0">
              <a:buNone/>
              <a:defRPr sz="8600" b="1"/>
            </a:lvl3pPr>
            <a:lvl4pPr marL="6584366" indent="0">
              <a:buNone/>
              <a:defRPr sz="7700" b="1"/>
            </a:lvl4pPr>
            <a:lvl5pPr marL="8779154" indent="0">
              <a:buNone/>
              <a:defRPr sz="7700" b="1"/>
            </a:lvl5pPr>
            <a:lvl6pPr marL="10973943" indent="0">
              <a:buNone/>
              <a:defRPr sz="7700" b="1"/>
            </a:lvl6pPr>
            <a:lvl7pPr marL="13168732" indent="0">
              <a:buNone/>
              <a:defRPr sz="7700" b="1"/>
            </a:lvl7pPr>
            <a:lvl8pPr marL="15363520" indent="0">
              <a:buNone/>
              <a:defRPr sz="7700" b="1"/>
            </a:lvl8pPr>
            <a:lvl9pPr marL="17558309" indent="0">
              <a:buNone/>
              <a:defRPr sz="77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300966" y="10439400"/>
            <a:ext cx="1940473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93D94-B247-3545-B7D6-2F5A6083BE95}" type="datetimeFigureOut">
              <a:rPr lang="en-US"/>
              <a:pPr>
                <a:defRPr/>
              </a:pPr>
              <a:t>17-01-20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8B3C1-755D-6742-B795-38EE2069E0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06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195513" y="504825"/>
            <a:ext cx="39509700" cy="213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38958" tIns="219479" rIns="438958" bIns="2194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dirty="0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95513" y="5588000"/>
            <a:ext cx="39509700" cy="2381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438958" tIns="219479" rIns="438958" bIns="219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dirty="0"/>
              <a:t>Click to edit Master text styles</a:t>
            </a:r>
          </a:p>
          <a:p>
            <a:pPr lvl="1"/>
            <a:r>
              <a:rPr lang="en-CA" altLang="en-US" dirty="0"/>
              <a:t>Second level</a:t>
            </a:r>
          </a:p>
          <a:p>
            <a:pPr lvl="2"/>
            <a:r>
              <a:rPr lang="en-CA" altLang="en-US" dirty="0"/>
              <a:t>Third level</a:t>
            </a:r>
          </a:p>
          <a:p>
            <a:pPr lvl="3"/>
            <a:r>
              <a:rPr lang="en-CA" altLang="en-US" dirty="0"/>
              <a:t>Fourth level</a:t>
            </a:r>
          </a:p>
          <a:p>
            <a:pPr lvl="4"/>
            <a:r>
              <a:rPr lang="en-CA" altLang="en-US" dirty="0"/>
              <a:t>Fifth level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5513" y="30510163"/>
            <a:ext cx="10242550" cy="1752600"/>
          </a:xfrm>
          <a:prstGeom prst="rect">
            <a:avLst/>
          </a:prstGeom>
        </p:spPr>
        <p:txBody>
          <a:bodyPr vert="horz" lIns="438958" tIns="219479" rIns="438958" bIns="219479" rtlCol="0" anchor="ctr"/>
          <a:lstStyle>
            <a:lvl1pPr algn="l" defTabSz="2194789" eaLnBrk="1" fontAlgn="auto" hangingPunct="1">
              <a:spcBef>
                <a:spcPts val="0"/>
              </a:spcBef>
              <a:spcAft>
                <a:spcPts val="0"/>
              </a:spcAft>
              <a:defRPr sz="58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0B0769-629A-C24A-B2D9-DC8E33DB54F4}" type="datetimeFigureOut">
              <a:rPr lang="en-US"/>
              <a:pPr>
                <a:defRPr/>
              </a:pPr>
              <a:t>17-01-20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8700" y="30510163"/>
            <a:ext cx="13903325" cy="1752600"/>
          </a:xfrm>
          <a:prstGeom prst="rect">
            <a:avLst/>
          </a:prstGeom>
        </p:spPr>
        <p:txBody>
          <a:bodyPr vert="horz" lIns="438958" tIns="219479" rIns="438958" bIns="219479" rtlCol="0" anchor="ctr"/>
          <a:lstStyle>
            <a:lvl1pPr algn="ctr" defTabSz="2194789" eaLnBrk="1" fontAlgn="auto" hangingPunct="1">
              <a:spcBef>
                <a:spcPts val="0"/>
              </a:spcBef>
              <a:spcAft>
                <a:spcPts val="0"/>
              </a:spcAft>
              <a:defRPr sz="5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62663" y="30510163"/>
            <a:ext cx="10242550" cy="1752600"/>
          </a:xfrm>
          <a:prstGeom prst="rect">
            <a:avLst/>
          </a:prstGeom>
        </p:spPr>
        <p:txBody>
          <a:bodyPr vert="horz" lIns="438958" tIns="219479" rIns="438958" bIns="219479" rtlCol="0" anchor="ctr"/>
          <a:lstStyle>
            <a:lvl1pPr algn="r" defTabSz="2194789" eaLnBrk="1" fontAlgn="auto" hangingPunct="1">
              <a:spcBef>
                <a:spcPts val="0"/>
              </a:spcBef>
              <a:spcAft>
                <a:spcPts val="0"/>
              </a:spcAft>
              <a:defRPr sz="58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16BCD4-44FD-CE46-94A2-8660186A83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6680" y="965200"/>
            <a:ext cx="2211300" cy="301443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</p:sldLayoutIdLst>
  <p:txStyles>
    <p:titleStyle>
      <a:lvl1pPr algn="ctr" defTabSz="2193925" rtl="0" fontAlgn="base">
        <a:spcBef>
          <a:spcPct val="0"/>
        </a:spcBef>
        <a:spcAft>
          <a:spcPct val="0"/>
        </a:spcAft>
        <a:defRPr sz="12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219392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</a:defRPr>
      </a:lvl2pPr>
      <a:lvl3pPr algn="ctr" defTabSz="219392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</a:defRPr>
      </a:lvl3pPr>
      <a:lvl4pPr algn="ctr" defTabSz="219392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</a:defRPr>
      </a:lvl4pPr>
      <a:lvl5pPr algn="ctr" defTabSz="219392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</a:defRPr>
      </a:lvl5pPr>
      <a:lvl6pPr marL="457200" algn="ctr" defTabSz="219392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</a:defRPr>
      </a:lvl6pPr>
      <a:lvl7pPr marL="914400" algn="ctr" defTabSz="219392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</a:defRPr>
      </a:lvl7pPr>
      <a:lvl8pPr marL="1371600" algn="ctr" defTabSz="219392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</a:defRPr>
      </a:lvl8pPr>
      <a:lvl9pPr marL="1828800" algn="ctr" defTabSz="2193925" rtl="0" fontAlgn="base">
        <a:spcBef>
          <a:spcPct val="0"/>
        </a:spcBef>
        <a:spcAft>
          <a:spcPct val="0"/>
        </a:spcAft>
        <a:defRPr sz="21100">
          <a:solidFill>
            <a:schemeClr val="tx1"/>
          </a:solidFill>
          <a:latin typeface="Calibri" charset="0"/>
        </a:defRPr>
      </a:lvl9pPr>
    </p:titleStyle>
    <p:bodyStyle>
      <a:lvl1pPr marL="1644650" indent="-1644650" algn="l" defTabSz="2193925" rtl="0" fontAlgn="base">
        <a:spcBef>
          <a:spcPct val="20000"/>
        </a:spcBef>
        <a:spcAft>
          <a:spcPct val="0"/>
        </a:spcAft>
        <a:buFont typeface="Arial" charset="0"/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2193925" rtl="0" fontAlgn="base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6963" algn="l" defTabSz="2193925" rtl="0" fontAlgn="base">
        <a:spcBef>
          <a:spcPct val="20000"/>
        </a:spcBef>
        <a:spcAft>
          <a:spcPct val="0"/>
        </a:spcAft>
        <a:buFont typeface="Arial" charset="0"/>
        <a:buChar char="•"/>
        <a:defRPr sz="88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325" indent="-1096963" algn="l" defTabSz="2193925" rtl="0" fontAlgn="base">
        <a:spcBef>
          <a:spcPct val="20000"/>
        </a:spcBef>
        <a:spcAft>
          <a:spcPct val="0"/>
        </a:spcAft>
        <a:buFont typeface="Arial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838" indent="-1096963" algn="l" defTabSz="2193925" rtl="0" fontAlgn="base">
        <a:spcBef>
          <a:spcPct val="20000"/>
        </a:spcBef>
        <a:spcAft>
          <a:spcPct val="0"/>
        </a:spcAft>
        <a:buFont typeface="Arial" charset="0"/>
        <a:buChar char="»"/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1337" indent="-1097394" algn="l" defTabSz="2194789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6126" indent="-1097394" algn="l" defTabSz="2194789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60915" indent="-1097394" algn="l" defTabSz="2194789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5703" indent="-1097394" algn="l" defTabSz="2194789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78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789" algn="l" defTabSz="219478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577" algn="l" defTabSz="219478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4366" algn="l" defTabSz="219478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9154" algn="l" defTabSz="219478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3943" algn="l" defTabSz="219478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8732" algn="l" defTabSz="219478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3520" algn="l" defTabSz="219478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8309" algn="l" defTabSz="2194789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>
            <a:spLocks/>
          </p:cNvSpPr>
          <p:nvPr/>
        </p:nvSpPr>
        <p:spPr bwMode="auto">
          <a:xfrm>
            <a:off x="920750" y="5672138"/>
            <a:ext cx="13255625" cy="925512"/>
          </a:xfrm>
          <a:custGeom>
            <a:avLst/>
            <a:gdLst>
              <a:gd name="T0" fmla="*/ 154268 w 13255654"/>
              <a:gd name="T1" fmla="*/ 0 h 925590"/>
              <a:gd name="T2" fmla="*/ 13101386 w 13255654"/>
              <a:gd name="T3" fmla="*/ 0 h 925590"/>
              <a:gd name="T4" fmla="*/ 13255654 w 13255654"/>
              <a:gd name="T5" fmla="*/ 154268 h 925590"/>
              <a:gd name="T6" fmla="*/ 13255654 w 13255654"/>
              <a:gd name="T7" fmla="*/ 925590 h 925590"/>
              <a:gd name="T8" fmla="*/ 13255654 w 13255654"/>
              <a:gd name="T9" fmla="*/ 925590 h 925590"/>
              <a:gd name="T10" fmla="*/ 0 w 13255654"/>
              <a:gd name="T11" fmla="*/ 925590 h 925590"/>
              <a:gd name="T12" fmla="*/ 0 w 13255654"/>
              <a:gd name="T13" fmla="*/ 925590 h 925590"/>
              <a:gd name="T14" fmla="*/ 0 w 13255654"/>
              <a:gd name="T15" fmla="*/ 154268 h 925590"/>
              <a:gd name="T16" fmla="*/ 154268 w 13255654"/>
              <a:gd name="T17" fmla="*/ 0 h 9255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255654" h="925590">
                <a:moveTo>
                  <a:pt x="154268" y="0"/>
                </a:moveTo>
                <a:lnTo>
                  <a:pt x="13101386" y="0"/>
                </a:lnTo>
                <a:cubicBezTo>
                  <a:pt x="13186586" y="0"/>
                  <a:pt x="13255654" y="69068"/>
                  <a:pt x="13255654" y="154268"/>
                </a:cubicBezTo>
                <a:lnTo>
                  <a:pt x="13255654" y="925590"/>
                </a:lnTo>
                <a:lnTo>
                  <a:pt x="0" y="925590"/>
                </a:lnTo>
                <a:lnTo>
                  <a:pt x="0" y="154268"/>
                </a:lnTo>
                <a:cubicBezTo>
                  <a:pt x="0" y="69068"/>
                  <a:pt x="69068" y="0"/>
                  <a:pt x="154268" y="0"/>
                </a:cubicBezTo>
                <a:close/>
              </a:path>
            </a:pathLst>
          </a:custGeom>
          <a:solidFill>
            <a:srgbClr val="00093D"/>
          </a:solidFill>
          <a:ln w="9525" cap="flat" cmpd="sng">
            <a:solidFill>
              <a:srgbClr val="00093D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2054" name="TextBox 1"/>
          <p:cNvSpPr txBox="1">
            <a:spLocks noChangeArrowheads="1"/>
          </p:cNvSpPr>
          <p:nvPr/>
        </p:nvSpPr>
        <p:spPr bwMode="auto">
          <a:xfrm>
            <a:off x="1414463" y="5768975"/>
            <a:ext cx="10348912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en-US" altLang="en-US" sz="4500" b="1" dirty="0" smtClean="0">
                <a:solidFill>
                  <a:srgbClr val="FFFFFF"/>
                </a:solidFill>
                <a:ea typeface="Calibri" charset="0"/>
                <a:cs typeface="Calibri" charset="0"/>
              </a:rPr>
              <a:t>INTRODUCTION</a:t>
            </a:r>
            <a:endParaRPr lang="en-US" altLang="en-US" sz="4500" b="1" dirty="0">
              <a:solidFill>
                <a:srgbClr val="FFFFFF"/>
              </a:solidFill>
              <a:ea typeface="Calibri" charset="0"/>
              <a:cs typeface="Calibri" charset="0"/>
            </a:endParaRPr>
          </a:p>
        </p:txBody>
      </p:sp>
      <p:sp>
        <p:nvSpPr>
          <p:cNvPr id="16" name="Round Same Side Corner Rectangle 15"/>
          <p:cNvSpPr>
            <a:spLocks/>
          </p:cNvSpPr>
          <p:nvPr/>
        </p:nvSpPr>
        <p:spPr bwMode="auto">
          <a:xfrm>
            <a:off x="29692600" y="5676900"/>
            <a:ext cx="13258800" cy="925513"/>
          </a:xfrm>
          <a:custGeom>
            <a:avLst/>
            <a:gdLst>
              <a:gd name="T0" fmla="*/ 154268 w 13258800"/>
              <a:gd name="T1" fmla="*/ 0 h 925590"/>
              <a:gd name="T2" fmla="*/ 13104532 w 13258800"/>
              <a:gd name="T3" fmla="*/ 0 h 925590"/>
              <a:gd name="T4" fmla="*/ 13258800 w 13258800"/>
              <a:gd name="T5" fmla="*/ 154268 h 925590"/>
              <a:gd name="T6" fmla="*/ 13258800 w 13258800"/>
              <a:gd name="T7" fmla="*/ 925590 h 925590"/>
              <a:gd name="T8" fmla="*/ 13258800 w 13258800"/>
              <a:gd name="T9" fmla="*/ 925590 h 925590"/>
              <a:gd name="T10" fmla="*/ 0 w 13258800"/>
              <a:gd name="T11" fmla="*/ 925590 h 925590"/>
              <a:gd name="T12" fmla="*/ 0 w 13258800"/>
              <a:gd name="T13" fmla="*/ 925590 h 925590"/>
              <a:gd name="T14" fmla="*/ 0 w 13258800"/>
              <a:gd name="T15" fmla="*/ 154268 h 925590"/>
              <a:gd name="T16" fmla="*/ 154268 w 13258800"/>
              <a:gd name="T17" fmla="*/ 0 h 9255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258800" h="925590">
                <a:moveTo>
                  <a:pt x="154268" y="0"/>
                </a:moveTo>
                <a:lnTo>
                  <a:pt x="13104532" y="0"/>
                </a:lnTo>
                <a:cubicBezTo>
                  <a:pt x="13189732" y="0"/>
                  <a:pt x="13258800" y="69068"/>
                  <a:pt x="13258800" y="154268"/>
                </a:cubicBezTo>
                <a:lnTo>
                  <a:pt x="13258800" y="925590"/>
                </a:lnTo>
                <a:lnTo>
                  <a:pt x="0" y="925590"/>
                </a:lnTo>
                <a:lnTo>
                  <a:pt x="0" y="154268"/>
                </a:lnTo>
                <a:cubicBezTo>
                  <a:pt x="0" y="69068"/>
                  <a:pt x="69068" y="0"/>
                  <a:pt x="154268" y="0"/>
                </a:cubicBezTo>
                <a:close/>
              </a:path>
            </a:pathLst>
          </a:custGeom>
          <a:solidFill>
            <a:srgbClr val="00093D"/>
          </a:solidFill>
          <a:ln w="9525" cap="flat" cmpd="sng">
            <a:solidFill>
              <a:srgbClr val="00093D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2058" name="TextBox 16"/>
          <p:cNvSpPr txBox="1">
            <a:spLocks noChangeArrowheads="1"/>
          </p:cNvSpPr>
          <p:nvPr/>
        </p:nvSpPr>
        <p:spPr bwMode="auto">
          <a:xfrm>
            <a:off x="30167263" y="5768975"/>
            <a:ext cx="1034732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en-US" altLang="en-US" sz="4500" b="1" dirty="0" smtClean="0">
                <a:solidFill>
                  <a:srgbClr val="FFFFFF"/>
                </a:solidFill>
                <a:ea typeface="Calibri" charset="0"/>
                <a:cs typeface="Calibri" charset="0"/>
              </a:rPr>
              <a:t>CONCLUSION</a:t>
            </a:r>
            <a:endParaRPr lang="en-US" altLang="en-US" sz="4500" b="1" dirty="0">
              <a:solidFill>
                <a:srgbClr val="FFFFFF"/>
              </a:solidFill>
              <a:ea typeface="Calibri" charset="0"/>
              <a:cs typeface="Calibri" charset="0"/>
            </a:endParaRPr>
          </a:p>
        </p:txBody>
      </p:sp>
      <p:sp>
        <p:nvSpPr>
          <p:cNvPr id="20" name="Round Same Side Corner Rectangle 19"/>
          <p:cNvSpPr>
            <a:spLocks/>
          </p:cNvSpPr>
          <p:nvPr/>
        </p:nvSpPr>
        <p:spPr bwMode="auto">
          <a:xfrm>
            <a:off x="15289213" y="5676900"/>
            <a:ext cx="13252450" cy="925513"/>
          </a:xfrm>
          <a:custGeom>
            <a:avLst/>
            <a:gdLst>
              <a:gd name="T0" fmla="*/ 154268 w 13252829"/>
              <a:gd name="T1" fmla="*/ 0 h 925590"/>
              <a:gd name="T2" fmla="*/ 13098561 w 13252829"/>
              <a:gd name="T3" fmla="*/ 0 h 925590"/>
              <a:gd name="T4" fmla="*/ 13252829 w 13252829"/>
              <a:gd name="T5" fmla="*/ 154268 h 925590"/>
              <a:gd name="T6" fmla="*/ 13252829 w 13252829"/>
              <a:gd name="T7" fmla="*/ 925590 h 925590"/>
              <a:gd name="T8" fmla="*/ 13252829 w 13252829"/>
              <a:gd name="T9" fmla="*/ 925590 h 925590"/>
              <a:gd name="T10" fmla="*/ 0 w 13252829"/>
              <a:gd name="T11" fmla="*/ 925590 h 925590"/>
              <a:gd name="T12" fmla="*/ 0 w 13252829"/>
              <a:gd name="T13" fmla="*/ 925590 h 925590"/>
              <a:gd name="T14" fmla="*/ 0 w 13252829"/>
              <a:gd name="T15" fmla="*/ 154268 h 925590"/>
              <a:gd name="T16" fmla="*/ 154268 w 13252829"/>
              <a:gd name="T17" fmla="*/ 0 h 9255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252829" h="925590">
                <a:moveTo>
                  <a:pt x="154268" y="0"/>
                </a:moveTo>
                <a:lnTo>
                  <a:pt x="13098561" y="0"/>
                </a:lnTo>
                <a:cubicBezTo>
                  <a:pt x="13183761" y="0"/>
                  <a:pt x="13252829" y="69068"/>
                  <a:pt x="13252829" y="154268"/>
                </a:cubicBezTo>
                <a:lnTo>
                  <a:pt x="13252829" y="925590"/>
                </a:lnTo>
                <a:lnTo>
                  <a:pt x="0" y="925590"/>
                </a:lnTo>
                <a:lnTo>
                  <a:pt x="0" y="154268"/>
                </a:lnTo>
                <a:cubicBezTo>
                  <a:pt x="0" y="69068"/>
                  <a:pt x="69068" y="0"/>
                  <a:pt x="154268" y="0"/>
                </a:cubicBezTo>
                <a:close/>
              </a:path>
            </a:pathLst>
          </a:custGeom>
          <a:solidFill>
            <a:srgbClr val="00093D"/>
          </a:solidFill>
          <a:ln w="9525" cap="flat" cmpd="sng">
            <a:solidFill>
              <a:srgbClr val="00093D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2061" name="TextBox 20"/>
          <p:cNvSpPr txBox="1">
            <a:spLocks noChangeArrowheads="1"/>
          </p:cNvSpPr>
          <p:nvPr/>
        </p:nvSpPr>
        <p:spPr bwMode="auto">
          <a:xfrm>
            <a:off x="15755938" y="5768975"/>
            <a:ext cx="1034732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en-US" altLang="en-US" sz="4500" b="1" dirty="0" smtClean="0">
                <a:solidFill>
                  <a:srgbClr val="FFFFFF"/>
                </a:solidFill>
                <a:ea typeface="Calibri" charset="0"/>
                <a:cs typeface="Calibri" charset="0"/>
              </a:rPr>
              <a:t>RESULTS</a:t>
            </a:r>
            <a:endParaRPr lang="en-US" altLang="en-US" sz="4500" b="1" dirty="0">
              <a:solidFill>
                <a:srgbClr val="FFFFFF"/>
              </a:solidFill>
              <a:ea typeface="Calibri" charset="0"/>
              <a:cs typeface="Calibri" charset="0"/>
            </a:endParaRPr>
          </a:p>
        </p:txBody>
      </p:sp>
      <p:sp>
        <p:nvSpPr>
          <p:cNvPr id="30" name="Round Same Side Corner Rectangle 29"/>
          <p:cNvSpPr>
            <a:spLocks/>
          </p:cNvSpPr>
          <p:nvPr/>
        </p:nvSpPr>
        <p:spPr bwMode="auto">
          <a:xfrm>
            <a:off x="941388" y="21302663"/>
            <a:ext cx="13255625" cy="928687"/>
          </a:xfrm>
          <a:custGeom>
            <a:avLst/>
            <a:gdLst>
              <a:gd name="T0" fmla="*/ 154687 w 13255655"/>
              <a:gd name="T1" fmla="*/ 0 h 928104"/>
              <a:gd name="T2" fmla="*/ 13100968 w 13255655"/>
              <a:gd name="T3" fmla="*/ 0 h 928104"/>
              <a:gd name="T4" fmla="*/ 13255655 w 13255655"/>
              <a:gd name="T5" fmla="*/ 154687 h 928104"/>
              <a:gd name="T6" fmla="*/ 13255655 w 13255655"/>
              <a:gd name="T7" fmla="*/ 928104 h 928104"/>
              <a:gd name="T8" fmla="*/ 13255655 w 13255655"/>
              <a:gd name="T9" fmla="*/ 928104 h 928104"/>
              <a:gd name="T10" fmla="*/ 0 w 13255655"/>
              <a:gd name="T11" fmla="*/ 928104 h 928104"/>
              <a:gd name="T12" fmla="*/ 0 w 13255655"/>
              <a:gd name="T13" fmla="*/ 928104 h 928104"/>
              <a:gd name="T14" fmla="*/ 0 w 13255655"/>
              <a:gd name="T15" fmla="*/ 154687 h 928104"/>
              <a:gd name="T16" fmla="*/ 154687 w 13255655"/>
              <a:gd name="T17" fmla="*/ 0 h 92810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255655" h="928104">
                <a:moveTo>
                  <a:pt x="154687" y="0"/>
                </a:moveTo>
                <a:lnTo>
                  <a:pt x="13100968" y="0"/>
                </a:lnTo>
                <a:cubicBezTo>
                  <a:pt x="13186399" y="0"/>
                  <a:pt x="13255655" y="69256"/>
                  <a:pt x="13255655" y="154687"/>
                </a:cubicBezTo>
                <a:lnTo>
                  <a:pt x="13255655" y="928104"/>
                </a:lnTo>
                <a:lnTo>
                  <a:pt x="0" y="928104"/>
                </a:lnTo>
                <a:lnTo>
                  <a:pt x="0" y="154687"/>
                </a:lnTo>
                <a:cubicBezTo>
                  <a:pt x="0" y="69256"/>
                  <a:pt x="69256" y="0"/>
                  <a:pt x="154687" y="0"/>
                </a:cubicBezTo>
                <a:close/>
              </a:path>
            </a:pathLst>
          </a:custGeom>
          <a:solidFill>
            <a:srgbClr val="00093D"/>
          </a:solidFill>
          <a:ln w="9525" cap="flat" cmpd="sng">
            <a:solidFill>
              <a:srgbClr val="00093D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2067" name="TextBox 30"/>
          <p:cNvSpPr txBox="1">
            <a:spLocks noChangeArrowheads="1"/>
          </p:cNvSpPr>
          <p:nvPr/>
        </p:nvSpPr>
        <p:spPr bwMode="auto">
          <a:xfrm>
            <a:off x="1495425" y="21364575"/>
            <a:ext cx="1034732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en-US" altLang="en-US" sz="4500" b="1" dirty="0" smtClean="0">
                <a:solidFill>
                  <a:srgbClr val="FFFFFF"/>
                </a:solidFill>
                <a:ea typeface="Calibri" charset="0"/>
                <a:cs typeface="Calibri" charset="0"/>
              </a:rPr>
              <a:t>SUB HEADING</a:t>
            </a:r>
            <a:endParaRPr lang="en-US" altLang="en-US" sz="4500" b="1" dirty="0">
              <a:solidFill>
                <a:srgbClr val="FFFFFF"/>
              </a:solidFill>
              <a:ea typeface="Calibri" charset="0"/>
              <a:cs typeface="Calibri" charset="0"/>
            </a:endParaRPr>
          </a:p>
        </p:txBody>
      </p:sp>
      <p:sp>
        <p:nvSpPr>
          <p:cNvPr id="36" name="Round Same Side Corner Rectangle 35"/>
          <p:cNvSpPr>
            <a:spLocks/>
          </p:cNvSpPr>
          <p:nvPr/>
        </p:nvSpPr>
        <p:spPr bwMode="auto">
          <a:xfrm>
            <a:off x="923925" y="12214225"/>
            <a:ext cx="13255625" cy="925513"/>
          </a:xfrm>
          <a:custGeom>
            <a:avLst/>
            <a:gdLst>
              <a:gd name="T0" fmla="*/ 154268 w 13255654"/>
              <a:gd name="T1" fmla="*/ 0 h 925590"/>
              <a:gd name="T2" fmla="*/ 13101386 w 13255654"/>
              <a:gd name="T3" fmla="*/ 0 h 925590"/>
              <a:gd name="T4" fmla="*/ 13255654 w 13255654"/>
              <a:gd name="T5" fmla="*/ 154268 h 925590"/>
              <a:gd name="T6" fmla="*/ 13255654 w 13255654"/>
              <a:gd name="T7" fmla="*/ 925590 h 925590"/>
              <a:gd name="T8" fmla="*/ 13255654 w 13255654"/>
              <a:gd name="T9" fmla="*/ 925590 h 925590"/>
              <a:gd name="T10" fmla="*/ 0 w 13255654"/>
              <a:gd name="T11" fmla="*/ 925590 h 925590"/>
              <a:gd name="T12" fmla="*/ 0 w 13255654"/>
              <a:gd name="T13" fmla="*/ 925590 h 925590"/>
              <a:gd name="T14" fmla="*/ 0 w 13255654"/>
              <a:gd name="T15" fmla="*/ 154268 h 925590"/>
              <a:gd name="T16" fmla="*/ 154268 w 13255654"/>
              <a:gd name="T17" fmla="*/ 0 h 92559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255654" h="925590">
                <a:moveTo>
                  <a:pt x="154268" y="0"/>
                </a:moveTo>
                <a:lnTo>
                  <a:pt x="13101386" y="0"/>
                </a:lnTo>
                <a:cubicBezTo>
                  <a:pt x="13186586" y="0"/>
                  <a:pt x="13255654" y="69068"/>
                  <a:pt x="13255654" y="154268"/>
                </a:cubicBezTo>
                <a:lnTo>
                  <a:pt x="13255654" y="925590"/>
                </a:lnTo>
                <a:lnTo>
                  <a:pt x="0" y="925590"/>
                </a:lnTo>
                <a:lnTo>
                  <a:pt x="0" y="154268"/>
                </a:lnTo>
                <a:cubicBezTo>
                  <a:pt x="0" y="69068"/>
                  <a:pt x="69068" y="0"/>
                  <a:pt x="154268" y="0"/>
                </a:cubicBezTo>
                <a:close/>
              </a:path>
            </a:pathLst>
          </a:custGeom>
          <a:solidFill>
            <a:srgbClr val="00093D"/>
          </a:solidFill>
          <a:ln w="9525" cap="flat" cmpd="sng">
            <a:solidFill>
              <a:srgbClr val="00093D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2072" name="TextBox 36"/>
          <p:cNvSpPr txBox="1">
            <a:spLocks noChangeArrowheads="1"/>
          </p:cNvSpPr>
          <p:nvPr/>
        </p:nvSpPr>
        <p:spPr bwMode="auto">
          <a:xfrm>
            <a:off x="1417638" y="12295188"/>
            <a:ext cx="10348912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en-US" altLang="en-US" sz="4500" b="1" dirty="0" smtClean="0">
                <a:solidFill>
                  <a:srgbClr val="FFFFFF"/>
                </a:solidFill>
                <a:ea typeface="Calibri" charset="0"/>
                <a:cs typeface="Calibri" charset="0"/>
              </a:rPr>
              <a:t>METHODS AND MATERIALS</a:t>
            </a:r>
            <a:endParaRPr lang="en-US" altLang="en-US" sz="4500" b="1" dirty="0">
              <a:solidFill>
                <a:srgbClr val="FFFFFF"/>
              </a:solidFill>
              <a:ea typeface="Calibri" charset="0"/>
              <a:cs typeface="Calibri" charset="0"/>
            </a:endParaRPr>
          </a:p>
        </p:txBody>
      </p:sp>
      <p:sp>
        <p:nvSpPr>
          <p:cNvPr id="40" name="Round Same Side Corner Rectangle 39"/>
          <p:cNvSpPr>
            <a:spLocks/>
          </p:cNvSpPr>
          <p:nvPr/>
        </p:nvSpPr>
        <p:spPr bwMode="auto">
          <a:xfrm>
            <a:off x="15292388" y="21302663"/>
            <a:ext cx="13255625" cy="927100"/>
          </a:xfrm>
          <a:custGeom>
            <a:avLst/>
            <a:gdLst>
              <a:gd name="T0" fmla="*/ 154687 w 13255655"/>
              <a:gd name="T1" fmla="*/ 0 h 928104"/>
              <a:gd name="T2" fmla="*/ 13100968 w 13255655"/>
              <a:gd name="T3" fmla="*/ 0 h 928104"/>
              <a:gd name="T4" fmla="*/ 13255655 w 13255655"/>
              <a:gd name="T5" fmla="*/ 154687 h 928104"/>
              <a:gd name="T6" fmla="*/ 13255655 w 13255655"/>
              <a:gd name="T7" fmla="*/ 928104 h 928104"/>
              <a:gd name="T8" fmla="*/ 13255655 w 13255655"/>
              <a:gd name="T9" fmla="*/ 928104 h 928104"/>
              <a:gd name="T10" fmla="*/ 0 w 13255655"/>
              <a:gd name="T11" fmla="*/ 928104 h 928104"/>
              <a:gd name="T12" fmla="*/ 0 w 13255655"/>
              <a:gd name="T13" fmla="*/ 928104 h 928104"/>
              <a:gd name="T14" fmla="*/ 0 w 13255655"/>
              <a:gd name="T15" fmla="*/ 154687 h 928104"/>
              <a:gd name="T16" fmla="*/ 154687 w 13255655"/>
              <a:gd name="T17" fmla="*/ 0 h 92810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255655" h="928104">
                <a:moveTo>
                  <a:pt x="154687" y="0"/>
                </a:moveTo>
                <a:lnTo>
                  <a:pt x="13100968" y="0"/>
                </a:lnTo>
                <a:cubicBezTo>
                  <a:pt x="13186399" y="0"/>
                  <a:pt x="13255655" y="69256"/>
                  <a:pt x="13255655" y="154687"/>
                </a:cubicBezTo>
                <a:lnTo>
                  <a:pt x="13255655" y="928104"/>
                </a:lnTo>
                <a:lnTo>
                  <a:pt x="0" y="928104"/>
                </a:lnTo>
                <a:lnTo>
                  <a:pt x="0" y="154687"/>
                </a:lnTo>
                <a:cubicBezTo>
                  <a:pt x="0" y="69256"/>
                  <a:pt x="69256" y="0"/>
                  <a:pt x="154687" y="0"/>
                </a:cubicBezTo>
                <a:close/>
              </a:path>
            </a:pathLst>
          </a:custGeom>
          <a:solidFill>
            <a:srgbClr val="00093D"/>
          </a:solidFill>
          <a:ln w="9525" cap="flat" cmpd="sng">
            <a:solidFill>
              <a:srgbClr val="00093D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43" name="Round Same Side Corner Rectangle 42"/>
          <p:cNvSpPr>
            <a:spLocks/>
          </p:cNvSpPr>
          <p:nvPr/>
        </p:nvSpPr>
        <p:spPr bwMode="auto">
          <a:xfrm>
            <a:off x="29689425" y="25484138"/>
            <a:ext cx="13255625" cy="928687"/>
          </a:xfrm>
          <a:custGeom>
            <a:avLst/>
            <a:gdLst>
              <a:gd name="T0" fmla="*/ 154687 w 13255655"/>
              <a:gd name="T1" fmla="*/ 0 h 928104"/>
              <a:gd name="T2" fmla="*/ 13100968 w 13255655"/>
              <a:gd name="T3" fmla="*/ 0 h 928104"/>
              <a:gd name="T4" fmla="*/ 13255655 w 13255655"/>
              <a:gd name="T5" fmla="*/ 154687 h 928104"/>
              <a:gd name="T6" fmla="*/ 13255655 w 13255655"/>
              <a:gd name="T7" fmla="*/ 928104 h 928104"/>
              <a:gd name="T8" fmla="*/ 13255655 w 13255655"/>
              <a:gd name="T9" fmla="*/ 928104 h 928104"/>
              <a:gd name="T10" fmla="*/ 0 w 13255655"/>
              <a:gd name="T11" fmla="*/ 928104 h 928104"/>
              <a:gd name="T12" fmla="*/ 0 w 13255655"/>
              <a:gd name="T13" fmla="*/ 928104 h 928104"/>
              <a:gd name="T14" fmla="*/ 0 w 13255655"/>
              <a:gd name="T15" fmla="*/ 154687 h 928104"/>
              <a:gd name="T16" fmla="*/ 154687 w 13255655"/>
              <a:gd name="T17" fmla="*/ 0 h 92810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3255655" h="928104">
                <a:moveTo>
                  <a:pt x="154687" y="0"/>
                </a:moveTo>
                <a:lnTo>
                  <a:pt x="13100968" y="0"/>
                </a:lnTo>
                <a:cubicBezTo>
                  <a:pt x="13186399" y="0"/>
                  <a:pt x="13255655" y="69256"/>
                  <a:pt x="13255655" y="154687"/>
                </a:cubicBezTo>
                <a:lnTo>
                  <a:pt x="13255655" y="928104"/>
                </a:lnTo>
                <a:lnTo>
                  <a:pt x="0" y="928104"/>
                </a:lnTo>
                <a:lnTo>
                  <a:pt x="0" y="154687"/>
                </a:lnTo>
                <a:cubicBezTo>
                  <a:pt x="0" y="69256"/>
                  <a:pt x="69256" y="0"/>
                  <a:pt x="154687" y="0"/>
                </a:cubicBezTo>
                <a:close/>
              </a:path>
            </a:pathLst>
          </a:custGeom>
          <a:solidFill>
            <a:srgbClr val="00093D"/>
          </a:solidFill>
          <a:ln w="9525" cap="flat" cmpd="sng">
            <a:solidFill>
              <a:srgbClr val="00093D"/>
            </a:solidFill>
            <a:prstDash val="solid"/>
            <a:round/>
            <a:headEnd/>
            <a:tailEnd/>
          </a:ln>
          <a:effectLst>
            <a:outerShdw blurRad="400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endParaRPr lang="en-US"/>
          </a:p>
        </p:txBody>
      </p:sp>
      <p:sp>
        <p:nvSpPr>
          <p:cNvPr id="2087" name="TextBox 45"/>
          <p:cNvSpPr txBox="1">
            <a:spLocks noChangeArrowheads="1"/>
          </p:cNvSpPr>
          <p:nvPr/>
        </p:nvSpPr>
        <p:spPr bwMode="auto">
          <a:xfrm>
            <a:off x="30214888" y="25547638"/>
            <a:ext cx="10347325" cy="78483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en-US" altLang="en-US" sz="4500" b="1" dirty="0">
                <a:solidFill>
                  <a:srgbClr val="FFFFFF"/>
                </a:solidFill>
                <a:ea typeface="Calibri" charset="0"/>
                <a:cs typeface="Calibri" charset="0"/>
              </a:rPr>
              <a:t>REFERENCES</a:t>
            </a:r>
          </a:p>
        </p:txBody>
      </p:sp>
      <p:sp>
        <p:nvSpPr>
          <p:cNvPr id="26" name="Title 2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Text Placeholder 28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8" name="Content Placeholder 2047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49" name="Text Placeholder 2048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0" name="Text Placeholder 2049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1" name="Text Placeholder 2050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52" name="Picture Placeholder 2051"/>
          <p:cNvSpPr>
            <a:spLocks noGrp="1"/>
          </p:cNvSpPr>
          <p:nvPr>
            <p:ph type="pic" sz="quarter" idx="18"/>
          </p:nvPr>
        </p:nvSpPr>
        <p:spPr/>
      </p:sp>
      <p:sp>
        <p:nvSpPr>
          <p:cNvPr id="87" name="TextBox 20"/>
          <p:cNvSpPr txBox="1">
            <a:spLocks noChangeArrowheads="1"/>
          </p:cNvSpPr>
          <p:nvPr/>
        </p:nvSpPr>
        <p:spPr bwMode="auto">
          <a:xfrm>
            <a:off x="15755938" y="21364575"/>
            <a:ext cx="1034732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86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 sz="86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 sz="86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 sz="86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 sz="8600">
                <a:solidFill>
                  <a:schemeClr val="tx1"/>
                </a:solidFill>
                <a:latin typeface="Calibri" charset="0"/>
              </a:defRPr>
            </a:lvl5pPr>
            <a:lvl6pPr marL="25146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6pPr>
            <a:lvl7pPr marL="29718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7pPr>
            <a:lvl8pPr marL="34290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8pPr>
            <a:lvl9pPr marL="3886200" indent="-228600" defTabSz="2193925" fontAlgn="base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/>
            <a:r>
              <a:rPr lang="en-US" altLang="en-US" sz="4500" b="1" dirty="0" smtClean="0">
                <a:solidFill>
                  <a:srgbClr val="FFFFFF"/>
                </a:solidFill>
                <a:ea typeface="Calibri" charset="0"/>
                <a:cs typeface="Calibri" charset="0"/>
              </a:rPr>
              <a:t>RESULTS</a:t>
            </a:r>
            <a:endParaRPr lang="en-US" altLang="en-US" sz="4500" b="1" dirty="0">
              <a:solidFill>
                <a:srgbClr val="FFFFFF"/>
              </a:solidFill>
              <a:ea typeface="Calibri" charset="0"/>
              <a:cs typeface="Calibri" charset="0"/>
            </a:endParaRPr>
          </a:p>
        </p:txBody>
      </p:sp>
      <p:pic>
        <p:nvPicPr>
          <p:cNvPr id="3" name="Picture 2" descr="ubc_posterbar_Blue_CMY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0162699"/>
            <a:ext cx="43900725" cy="27557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Words>47</Words>
  <Application>Microsoft Macintosh PowerPoint</Application>
  <PresentationFormat>Custom</PresentationFormat>
  <Paragraphs>10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coop1</cp:lastModifiedBy>
  <cp:revision>10</cp:revision>
  <cp:lastPrinted>2015-02-23T21:57:38Z</cp:lastPrinted>
  <dcterms:created xsi:type="dcterms:W3CDTF">2016-01-15T00:41:13Z</dcterms:created>
  <dcterms:modified xsi:type="dcterms:W3CDTF">2017-01-21T00:03:20Z</dcterms:modified>
</cp:coreProperties>
</file>